
<file path=[Content_Types].xml><?xml version="1.0" encoding="utf-8"?>
<Types xmlns="http://schemas.openxmlformats.org/package/2006/content-types">
  <Override PartName="/docProps/core.xml" ContentType="application/vnd.openxmlformats-package.core-properties+xml"/>
  <Default Extension="rels" ContentType="application/vnd.openxmlformats-package.relationships+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Default Extension="png" ContentType="image/png"/>
  <Override PartName="/ppt/slideLayouts/slideLayout11.xml" ContentType="application/vnd.openxmlformats-officedocument.presentationml.slideLayout+xml"/>
  <Override PartName="/ppt/slideLayouts/slideLayout3.xml" ContentType="application/vnd.openxmlformats-officedocument.presentationml.slideLayout+xml"/>
  <Default Extension="xml" ContentType="application/xml"/>
  <Override PartName="/docProps/app.xml" ContentType="application/vnd.openxmlformats-officedocument.extended-properties+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viewProps.xml" ContentType="application/vnd.openxmlformats-officedocument.presentationml.viewProps+xml"/>
  <Override PartName="/ppt/slideLayouts/slideLayout7.xml" ContentType="application/vnd.openxmlformats-officedocument.presentationml.slideLayout+xml"/>
  <Override PartName="/ppt/charts/chart1.xml" ContentType="application/vnd.openxmlformats-officedocument.drawingml.char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2.xml" ContentType="application/vnd.openxmlformats-officedocument.presentationml.slideLayout+xml"/>
  <Default Extension="bin" ContentType="application/vnd.openxmlformats-officedocument.presentationml.printerSettings"/>
  <Override PartName="/ppt/slides/slide1.xml" ContentType="application/vnd.openxmlformats-officedocument.presentationml.slide+xml"/>
  <Default Extension="jpeg" ContentType="image/jpeg"/>
  <Override PartName="/ppt/slideLayouts/slideLayout4.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Lst>
  <p:sldSz cx="32918400" cy="21945600"/>
  <p:notesSz cx="6858000" cy="9144000"/>
  <p:defaultTextStyle>
    <a:defPPr>
      <a:defRPr lang="en-US"/>
    </a:defPPr>
    <a:lvl1pPr marL="0" algn="l" defTabSz="1567355" rtl="0" eaLnBrk="1" latinLnBrk="0" hangingPunct="1">
      <a:defRPr sz="6100" kern="1200">
        <a:solidFill>
          <a:schemeClr val="tx1"/>
        </a:solidFill>
        <a:latin typeface="+mn-lt"/>
        <a:ea typeface="+mn-ea"/>
        <a:cs typeface="+mn-cs"/>
      </a:defRPr>
    </a:lvl1pPr>
    <a:lvl2pPr marL="1567355" algn="l" defTabSz="1567355" rtl="0" eaLnBrk="1" latinLnBrk="0" hangingPunct="1">
      <a:defRPr sz="6100" kern="1200">
        <a:solidFill>
          <a:schemeClr val="tx1"/>
        </a:solidFill>
        <a:latin typeface="+mn-lt"/>
        <a:ea typeface="+mn-ea"/>
        <a:cs typeface="+mn-cs"/>
      </a:defRPr>
    </a:lvl2pPr>
    <a:lvl3pPr marL="3134710" algn="l" defTabSz="1567355" rtl="0" eaLnBrk="1" latinLnBrk="0" hangingPunct="1">
      <a:defRPr sz="6100" kern="1200">
        <a:solidFill>
          <a:schemeClr val="tx1"/>
        </a:solidFill>
        <a:latin typeface="+mn-lt"/>
        <a:ea typeface="+mn-ea"/>
        <a:cs typeface="+mn-cs"/>
      </a:defRPr>
    </a:lvl3pPr>
    <a:lvl4pPr marL="4702064" algn="l" defTabSz="1567355" rtl="0" eaLnBrk="1" latinLnBrk="0" hangingPunct="1">
      <a:defRPr sz="6100" kern="1200">
        <a:solidFill>
          <a:schemeClr val="tx1"/>
        </a:solidFill>
        <a:latin typeface="+mn-lt"/>
        <a:ea typeface="+mn-ea"/>
        <a:cs typeface="+mn-cs"/>
      </a:defRPr>
    </a:lvl4pPr>
    <a:lvl5pPr marL="6269419" algn="l" defTabSz="1567355" rtl="0" eaLnBrk="1" latinLnBrk="0" hangingPunct="1">
      <a:defRPr sz="6100" kern="1200">
        <a:solidFill>
          <a:schemeClr val="tx1"/>
        </a:solidFill>
        <a:latin typeface="+mn-lt"/>
        <a:ea typeface="+mn-ea"/>
        <a:cs typeface="+mn-cs"/>
      </a:defRPr>
    </a:lvl5pPr>
    <a:lvl6pPr marL="7836774" algn="l" defTabSz="1567355" rtl="0" eaLnBrk="1" latinLnBrk="0" hangingPunct="1">
      <a:defRPr sz="6100" kern="1200">
        <a:solidFill>
          <a:schemeClr val="tx1"/>
        </a:solidFill>
        <a:latin typeface="+mn-lt"/>
        <a:ea typeface="+mn-ea"/>
        <a:cs typeface="+mn-cs"/>
      </a:defRPr>
    </a:lvl6pPr>
    <a:lvl7pPr marL="9404129" algn="l" defTabSz="1567355" rtl="0" eaLnBrk="1" latinLnBrk="0" hangingPunct="1">
      <a:defRPr sz="6100" kern="1200">
        <a:solidFill>
          <a:schemeClr val="tx1"/>
        </a:solidFill>
        <a:latin typeface="+mn-lt"/>
        <a:ea typeface="+mn-ea"/>
        <a:cs typeface="+mn-cs"/>
      </a:defRPr>
    </a:lvl7pPr>
    <a:lvl8pPr marL="10971483" algn="l" defTabSz="1567355" rtl="0" eaLnBrk="1" latinLnBrk="0" hangingPunct="1">
      <a:defRPr sz="6100" kern="1200">
        <a:solidFill>
          <a:schemeClr val="tx1"/>
        </a:solidFill>
        <a:latin typeface="+mn-lt"/>
        <a:ea typeface="+mn-ea"/>
        <a:cs typeface="+mn-cs"/>
      </a:defRPr>
    </a:lvl8pPr>
    <a:lvl9pPr marL="12538838" algn="l" defTabSz="1567355" rtl="0" eaLnBrk="1" latinLnBrk="0" hangingPunct="1">
      <a:defRPr sz="6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napVertSplitter="1" vertBarState="minimized">
    <p:restoredLeft sz="21577" autoAdjust="0"/>
    <p:restoredTop sz="94660"/>
  </p:normalViewPr>
  <p:slideViewPr>
    <p:cSldViewPr snapToObjects="1">
      <p:cViewPr>
        <p:scale>
          <a:sx n="33" d="100"/>
          <a:sy n="33" d="100"/>
        </p:scale>
        <p:origin x="-992" y="136"/>
      </p:cViewPr>
      <p:guideLst>
        <p:guide orient="horz" pos="6912"/>
        <p:guide pos="10368"/>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a:pPr>
            <a:r>
              <a:rPr lang="en-US"/>
              <a:t>Number of Students Affected by Marcellus Shale Development</a:t>
            </a:r>
          </a:p>
        </c:rich>
      </c:tx>
      <c:layout/>
    </c:title>
    <c:plotArea>
      <c:layout/>
      <c:pieChart>
        <c:varyColors val="1"/>
        <c:ser>
          <c:idx val="0"/>
          <c:order val="0"/>
          <c:dLbls>
            <c:dLbl>
              <c:idx val="0"/>
              <c:layout/>
              <c:dLblPos val="ctr"/>
              <c:showPercent val="1"/>
            </c:dLbl>
            <c:dLbl>
              <c:idx val="1"/>
              <c:layout/>
              <c:dLblPos val="ctr"/>
              <c:showPercent val="1"/>
            </c:dLbl>
            <c:dLbl>
              <c:idx val="2"/>
              <c:layout/>
              <c:dLblPos val="ctr"/>
              <c:showPercent val="1"/>
            </c:dLbl>
            <c:dLbl>
              <c:idx val="3"/>
              <c:layout/>
              <c:dLblPos val="ctr"/>
              <c:showPercent val="1"/>
            </c:dLbl>
            <c:delete val="1"/>
          </c:dLbls>
          <c:cat>
            <c:strRef>
              <c:f>Sheet1!$A$3:$D$3</c:f>
              <c:strCache>
                <c:ptCount val="4"/>
                <c:pt idx="0">
                  <c:v>0 to 2</c:v>
                </c:pt>
                <c:pt idx="1">
                  <c:v>3 to 5</c:v>
                </c:pt>
                <c:pt idx="2">
                  <c:v>6 to 8</c:v>
                </c:pt>
                <c:pt idx="3">
                  <c:v>9 or more</c:v>
                </c:pt>
              </c:strCache>
            </c:strRef>
          </c:cat>
          <c:val>
            <c:numRef>
              <c:f>Sheet1!$A$4:$D$4</c:f>
              <c:numCache>
                <c:formatCode>General</c:formatCode>
                <c:ptCount val="4"/>
                <c:pt idx="0">
                  <c:v>5.0</c:v>
                </c:pt>
                <c:pt idx="1">
                  <c:v>2.0</c:v>
                </c:pt>
                <c:pt idx="2">
                  <c:v>4.0</c:v>
                </c:pt>
                <c:pt idx="3">
                  <c:v>6.0</c:v>
                </c:pt>
              </c:numCache>
            </c:numRef>
          </c:val>
        </c:ser>
        <c:firstSliceAng val="0"/>
      </c:pieChart>
    </c:plotArea>
    <c:legend>
      <c:legendPos val="r"/>
      <c:layout/>
    </c:legend>
    <c:plotVisOnly val="1"/>
  </c:chart>
  <c:spPr>
    <a:solidFill>
      <a:schemeClr val="tx1"/>
    </a:solidFill>
    <a:ln w="3175" cmpd="sng">
      <a:solidFill>
        <a:schemeClr val="bg1"/>
      </a:solidFill>
    </a:ln>
  </c:spPr>
  <c:txPr>
    <a:bodyPr/>
    <a:lstStyle/>
    <a:p>
      <a:pPr>
        <a:defRPr>
          <a:solidFill>
            <a:schemeClr val="bg1"/>
          </a:solidFill>
        </a:defRPr>
      </a:pPr>
      <a:endParaRPr lang="en-US"/>
    </a:p>
  </c:txPr>
  <c:externalData r:id="rId1"/>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6817361"/>
            <a:ext cx="27980640" cy="4704080"/>
          </a:xfrm>
        </p:spPr>
        <p:txBody>
          <a:bodyPr/>
          <a:lstStyle/>
          <a:p>
            <a:r>
              <a:rPr lang="en-US" smtClean="0"/>
              <a:t>Click to edit Master title style</a:t>
            </a:r>
            <a:endParaRPr lang="en-US"/>
          </a:p>
        </p:txBody>
      </p:sp>
      <p:sp>
        <p:nvSpPr>
          <p:cNvPr id="3" name="Subtitle 2"/>
          <p:cNvSpPr>
            <a:spLocks noGrp="1"/>
          </p:cNvSpPr>
          <p:nvPr>
            <p:ph type="subTitle" idx="1"/>
          </p:nvPr>
        </p:nvSpPr>
        <p:spPr>
          <a:xfrm>
            <a:off x="4937760" y="12435840"/>
            <a:ext cx="23042880" cy="5608320"/>
          </a:xfrm>
        </p:spPr>
        <p:txBody>
          <a:bodyPr/>
          <a:lstStyle>
            <a:lvl1pPr marL="0" indent="0" algn="ctr">
              <a:buNone/>
              <a:defRPr>
                <a:solidFill>
                  <a:schemeClr val="tx1">
                    <a:tint val="75000"/>
                  </a:schemeClr>
                </a:solidFill>
              </a:defRPr>
            </a:lvl1pPr>
            <a:lvl2pPr marL="1567355" indent="0" algn="ctr">
              <a:buNone/>
              <a:defRPr>
                <a:solidFill>
                  <a:schemeClr val="tx1">
                    <a:tint val="75000"/>
                  </a:schemeClr>
                </a:solidFill>
              </a:defRPr>
            </a:lvl2pPr>
            <a:lvl3pPr marL="3134710" indent="0" algn="ctr">
              <a:buNone/>
              <a:defRPr>
                <a:solidFill>
                  <a:schemeClr val="tx1">
                    <a:tint val="75000"/>
                  </a:schemeClr>
                </a:solidFill>
              </a:defRPr>
            </a:lvl3pPr>
            <a:lvl4pPr marL="4702064" indent="0" algn="ctr">
              <a:buNone/>
              <a:defRPr>
                <a:solidFill>
                  <a:schemeClr val="tx1">
                    <a:tint val="75000"/>
                  </a:schemeClr>
                </a:solidFill>
              </a:defRPr>
            </a:lvl4pPr>
            <a:lvl5pPr marL="6269419" indent="0" algn="ctr">
              <a:buNone/>
              <a:defRPr>
                <a:solidFill>
                  <a:schemeClr val="tx1">
                    <a:tint val="75000"/>
                  </a:schemeClr>
                </a:solidFill>
              </a:defRPr>
            </a:lvl5pPr>
            <a:lvl6pPr marL="7836774" indent="0" algn="ctr">
              <a:buNone/>
              <a:defRPr>
                <a:solidFill>
                  <a:schemeClr val="tx1">
                    <a:tint val="75000"/>
                  </a:schemeClr>
                </a:solidFill>
              </a:defRPr>
            </a:lvl6pPr>
            <a:lvl7pPr marL="9404129" indent="0" algn="ctr">
              <a:buNone/>
              <a:defRPr>
                <a:solidFill>
                  <a:schemeClr val="tx1">
                    <a:tint val="75000"/>
                  </a:schemeClr>
                </a:solidFill>
              </a:defRPr>
            </a:lvl7pPr>
            <a:lvl8pPr marL="10971483" indent="0" algn="ctr">
              <a:buNone/>
              <a:defRPr>
                <a:solidFill>
                  <a:schemeClr val="tx1">
                    <a:tint val="75000"/>
                  </a:schemeClr>
                </a:solidFill>
              </a:defRPr>
            </a:lvl8pPr>
            <a:lvl9pPr marL="1253883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B0C09D-0388-C048-A6DC-337EC7D33D64}" type="datetimeFigureOut">
              <a:rPr lang="en-US" smtClean="0"/>
              <a:pPr/>
              <a:t>3/13/13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37D175-BD19-DF42-8D7E-9C4154EDA90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0C09D-0388-C048-A6DC-337EC7D33D64}" type="datetimeFigureOut">
              <a:rPr lang="en-US" smtClean="0"/>
              <a:pPr/>
              <a:t>3/13/13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37D175-BD19-DF42-8D7E-9C4154EDA90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865840" y="878843"/>
            <a:ext cx="7406640" cy="187248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45920" y="878843"/>
            <a:ext cx="21671280" cy="187248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0C09D-0388-C048-A6DC-337EC7D33D64}" type="datetimeFigureOut">
              <a:rPr lang="en-US" smtClean="0"/>
              <a:pPr/>
              <a:t>3/13/13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37D175-BD19-DF42-8D7E-9C4154EDA90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0C09D-0388-C048-A6DC-337EC7D33D64}" type="datetimeFigureOut">
              <a:rPr lang="en-US" smtClean="0"/>
              <a:pPr/>
              <a:t>3/13/13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37D175-BD19-DF42-8D7E-9C4154EDA90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6" y="14102081"/>
            <a:ext cx="27980640" cy="4358640"/>
          </a:xfrm>
        </p:spPr>
        <p:txBody>
          <a:bodyPr anchor="t"/>
          <a:lstStyle>
            <a:lvl1pPr algn="l">
              <a:defRPr sz="13700" b="1" cap="all"/>
            </a:lvl1pPr>
          </a:lstStyle>
          <a:p>
            <a:r>
              <a:rPr lang="en-US" smtClean="0"/>
              <a:t>Click to edit Master title style</a:t>
            </a:r>
            <a:endParaRPr lang="en-US"/>
          </a:p>
        </p:txBody>
      </p:sp>
      <p:sp>
        <p:nvSpPr>
          <p:cNvPr id="3" name="Text Placeholder 2"/>
          <p:cNvSpPr>
            <a:spLocks noGrp="1"/>
          </p:cNvSpPr>
          <p:nvPr>
            <p:ph type="body" idx="1"/>
          </p:nvPr>
        </p:nvSpPr>
        <p:spPr>
          <a:xfrm>
            <a:off x="2600326" y="9301483"/>
            <a:ext cx="27980640" cy="4800599"/>
          </a:xfrm>
        </p:spPr>
        <p:txBody>
          <a:bodyPr anchor="b"/>
          <a:lstStyle>
            <a:lvl1pPr marL="0" indent="0">
              <a:buNone/>
              <a:defRPr sz="6900">
                <a:solidFill>
                  <a:schemeClr val="tx1">
                    <a:tint val="75000"/>
                  </a:schemeClr>
                </a:solidFill>
              </a:defRPr>
            </a:lvl1pPr>
            <a:lvl2pPr marL="1567355" indent="0">
              <a:buNone/>
              <a:defRPr sz="6100">
                <a:solidFill>
                  <a:schemeClr val="tx1">
                    <a:tint val="75000"/>
                  </a:schemeClr>
                </a:solidFill>
              </a:defRPr>
            </a:lvl2pPr>
            <a:lvl3pPr marL="3134710" indent="0">
              <a:buNone/>
              <a:defRPr sz="5500">
                <a:solidFill>
                  <a:schemeClr val="tx1">
                    <a:tint val="75000"/>
                  </a:schemeClr>
                </a:solidFill>
              </a:defRPr>
            </a:lvl3pPr>
            <a:lvl4pPr marL="4702064" indent="0">
              <a:buNone/>
              <a:defRPr sz="4800">
                <a:solidFill>
                  <a:schemeClr val="tx1">
                    <a:tint val="75000"/>
                  </a:schemeClr>
                </a:solidFill>
              </a:defRPr>
            </a:lvl4pPr>
            <a:lvl5pPr marL="6269419" indent="0">
              <a:buNone/>
              <a:defRPr sz="4800">
                <a:solidFill>
                  <a:schemeClr val="tx1">
                    <a:tint val="75000"/>
                  </a:schemeClr>
                </a:solidFill>
              </a:defRPr>
            </a:lvl5pPr>
            <a:lvl6pPr marL="7836774" indent="0">
              <a:buNone/>
              <a:defRPr sz="4800">
                <a:solidFill>
                  <a:schemeClr val="tx1">
                    <a:tint val="75000"/>
                  </a:schemeClr>
                </a:solidFill>
              </a:defRPr>
            </a:lvl6pPr>
            <a:lvl7pPr marL="9404129" indent="0">
              <a:buNone/>
              <a:defRPr sz="4800">
                <a:solidFill>
                  <a:schemeClr val="tx1">
                    <a:tint val="75000"/>
                  </a:schemeClr>
                </a:solidFill>
              </a:defRPr>
            </a:lvl7pPr>
            <a:lvl8pPr marL="10971483" indent="0">
              <a:buNone/>
              <a:defRPr sz="4800">
                <a:solidFill>
                  <a:schemeClr val="tx1">
                    <a:tint val="75000"/>
                  </a:schemeClr>
                </a:solidFill>
              </a:defRPr>
            </a:lvl8pPr>
            <a:lvl9pPr marL="12538838" indent="0">
              <a:buNone/>
              <a:defRPr sz="4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0C09D-0388-C048-A6DC-337EC7D33D64}" type="datetimeFigureOut">
              <a:rPr lang="en-US" smtClean="0"/>
              <a:pPr/>
              <a:t>3/13/13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37D175-BD19-DF42-8D7E-9C4154EDA90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45920" y="5120642"/>
            <a:ext cx="14538960" cy="14483081"/>
          </a:xfrm>
        </p:spPr>
        <p:txBody>
          <a:bodyPr/>
          <a:lstStyle>
            <a:lvl1pPr>
              <a:defRPr sz="9600"/>
            </a:lvl1pPr>
            <a:lvl2pPr>
              <a:defRPr sz="8200"/>
            </a:lvl2pPr>
            <a:lvl3pPr>
              <a:defRPr sz="6900"/>
            </a:lvl3pPr>
            <a:lvl4pPr>
              <a:defRPr sz="6100"/>
            </a:lvl4pPr>
            <a:lvl5pPr>
              <a:defRPr sz="6100"/>
            </a:lvl5pPr>
            <a:lvl6pPr>
              <a:defRPr sz="6100"/>
            </a:lvl6pPr>
            <a:lvl7pPr>
              <a:defRPr sz="6100"/>
            </a:lvl7pPr>
            <a:lvl8pPr>
              <a:defRPr sz="6100"/>
            </a:lvl8pPr>
            <a:lvl9pPr>
              <a:defRPr sz="6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6733520" y="5120642"/>
            <a:ext cx="14538960" cy="14483081"/>
          </a:xfrm>
        </p:spPr>
        <p:txBody>
          <a:bodyPr/>
          <a:lstStyle>
            <a:lvl1pPr>
              <a:defRPr sz="9600"/>
            </a:lvl1pPr>
            <a:lvl2pPr>
              <a:defRPr sz="8200"/>
            </a:lvl2pPr>
            <a:lvl3pPr>
              <a:defRPr sz="6900"/>
            </a:lvl3pPr>
            <a:lvl4pPr>
              <a:defRPr sz="6100"/>
            </a:lvl4pPr>
            <a:lvl5pPr>
              <a:defRPr sz="6100"/>
            </a:lvl5pPr>
            <a:lvl6pPr>
              <a:defRPr sz="6100"/>
            </a:lvl6pPr>
            <a:lvl7pPr>
              <a:defRPr sz="6100"/>
            </a:lvl7pPr>
            <a:lvl8pPr>
              <a:defRPr sz="6100"/>
            </a:lvl8pPr>
            <a:lvl9pPr>
              <a:defRPr sz="6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B0C09D-0388-C048-A6DC-337EC7D33D64}" type="datetimeFigureOut">
              <a:rPr lang="en-US" smtClean="0"/>
              <a:pPr/>
              <a:t>3/13/13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37D175-BD19-DF42-8D7E-9C4154EDA90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45920" y="4912361"/>
            <a:ext cx="14544677" cy="2047239"/>
          </a:xfrm>
        </p:spPr>
        <p:txBody>
          <a:bodyPr anchor="b"/>
          <a:lstStyle>
            <a:lvl1pPr marL="0" indent="0">
              <a:buNone/>
              <a:defRPr sz="8200" b="1"/>
            </a:lvl1pPr>
            <a:lvl2pPr marL="1567355" indent="0">
              <a:buNone/>
              <a:defRPr sz="6900" b="1"/>
            </a:lvl2pPr>
            <a:lvl3pPr marL="3134710" indent="0">
              <a:buNone/>
              <a:defRPr sz="6100" b="1"/>
            </a:lvl3pPr>
            <a:lvl4pPr marL="4702064" indent="0">
              <a:buNone/>
              <a:defRPr sz="5500" b="1"/>
            </a:lvl4pPr>
            <a:lvl5pPr marL="6269419" indent="0">
              <a:buNone/>
              <a:defRPr sz="5500" b="1"/>
            </a:lvl5pPr>
            <a:lvl6pPr marL="7836774" indent="0">
              <a:buNone/>
              <a:defRPr sz="5500" b="1"/>
            </a:lvl6pPr>
            <a:lvl7pPr marL="9404129" indent="0">
              <a:buNone/>
              <a:defRPr sz="5500" b="1"/>
            </a:lvl7pPr>
            <a:lvl8pPr marL="10971483" indent="0">
              <a:buNone/>
              <a:defRPr sz="5500" b="1"/>
            </a:lvl8pPr>
            <a:lvl9pPr marL="12538838" indent="0">
              <a:buNone/>
              <a:defRPr sz="5500" b="1"/>
            </a:lvl9pPr>
          </a:lstStyle>
          <a:p>
            <a:pPr lvl="0"/>
            <a:r>
              <a:rPr lang="en-US" smtClean="0"/>
              <a:t>Click to edit Master text styles</a:t>
            </a:r>
          </a:p>
        </p:txBody>
      </p:sp>
      <p:sp>
        <p:nvSpPr>
          <p:cNvPr id="4" name="Content Placeholder 3"/>
          <p:cNvSpPr>
            <a:spLocks noGrp="1"/>
          </p:cNvSpPr>
          <p:nvPr>
            <p:ph sz="half" idx="2"/>
          </p:nvPr>
        </p:nvSpPr>
        <p:spPr>
          <a:xfrm>
            <a:off x="1645920" y="6959600"/>
            <a:ext cx="14544677" cy="12644121"/>
          </a:xfrm>
        </p:spPr>
        <p:txBody>
          <a:bodyPr/>
          <a:lstStyle>
            <a:lvl1pPr>
              <a:defRPr sz="8200"/>
            </a:lvl1pPr>
            <a:lvl2pPr>
              <a:defRPr sz="6900"/>
            </a:lvl2pPr>
            <a:lvl3pPr>
              <a:defRPr sz="6100"/>
            </a:lvl3pPr>
            <a:lvl4pPr>
              <a:defRPr sz="5500"/>
            </a:lvl4pPr>
            <a:lvl5pPr>
              <a:defRPr sz="5500"/>
            </a:lvl5pPr>
            <a:lvl6pPr>
              <a:defRPr sz="5500"/>
            </a:lvl6pPr>
            <a:lvl7pPr>
              <a:defRPr sz="5500"/>
            </a:lvl7pPr>
            <a:lvl8pPr>
              <a:defRPr sz="5500"/>
            </a:lvl8pPr>
            <a:lvl9pPr>
              <a:defRPr sz="5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6722092" y="4912361"/>
            <a:ext cx="14550390" cy="2047239"/>
          </a:xfrm>
        </p:spPr>
        <p:txBody>
          <a:bodyPr anchor="b"/>
          <a:lstStyle>
            <a:lvl1pPr marL="0" indent="0">
              <a:buNone/>
              <a:defRPr sz="8200" b="1"/>
            </a:lvl1pPr>
            <a:lvl2pPr marL="1567355" indent="0">
              <a:buNone/>
              <a:defRPr sz="6900" b="1"/>
            </a:lvl2pPr>
            <a:lvl3pPr marL="3134710" indent="0">
              <a:buNone/>
              <a:defRPr sz="6100" b="1"/>
            </a:lvl3pPr>
            <a:lvl4pPr marL="4702064" indent="0">
              <a:buNone/>
              <a:defRPr sz="5500" b="1"/>
            </a:lvl4pPr>
            <a:lvl5pPr marL="6269419" indent="0">
              <a:buNone/>
              <a:defRPr sz="5500" b="1"/>
            </a:lvl5pPr>
            <a:lvl6pPr marL="7836774" indent="0">
              <a:buNone/>
              <a:defRPr sz="5500" b="1"/>
            </a:lvl6pPr>
            <a:lvl7pPr marL="9404129" indent="0">
              <a:buNone/>
              <a:defRPr sz="5500" b="1"/>
            </a:lvl7pPr>
            <a:lvl8pPr marL="10971483" indent="0">
              <a:buNone/>
              <a:defRPr sz="5500" b="1"/>
            </a:lvl8pPr>
            <a:lvl9pPr marL="12538838" indent="0">
              <a:buNone/>
              <a:defRPr sz="5500" b="1"/>
            </a:lvl9pPr>
          </a:lstStyle>
          <a:p>
            <a:pPr lvl="0"/>
            <a:r>
              <a:rPr lang="en-US" smtClean="0"/>
              <a:t>Click to edit Master text styles</a:t>
            </a:r>
          </a:p>
        </p:txBody>
      </p:sp>
      <p:sp>
        <p:nvSpPr>
          <p:cNvPr id="6" name="Content Placeholder 5"/>
          <p:cNvSpPr>
            <a:spLocks noGrp="1"/>
          </p:cNvSpPr>
          <p:nvPr>
            <p:ph sz="quarter" idx="4"/>
          </p:nvPr>
        </p:nvSpPr>
        <p:spPr>
          <a:xfrm>
            <a:off x="16722092" y="6959600"/>
            <a:ext cx="14550390" cy="12644121"/>
          </a:xfrm>
        </p:spPr>
        <p:txBody>
          <a:bodyPr/>
          <a:lstStyle>
            <a:lvl1pPr>
              <a:defRPr sz="8200"/>
            </a:lvl1pPr>
            <a:lvl2pPr>
              <a:defRPr sz="6900"/>
            </a:lvl2pPr>
            <a:lvl3pPr>
              <a:defRPr sz="6100"/>
            </a:lvl3pPr>
            <a:lvl4pPr>
              <a:defRPr sz="5500"/>
            </a:lvl4pPr>
            <a:lvl5pPr>
              <a:defRPr sz="5500"/>
            </a:lvl5pPr>
            <a:lvl6pPr>
              <a:defRPr sz="5500"/>
            </a:lvl6pPr>
            <a:lvl7pPr>
              <a:defRPr sz="5500"/>
            </a:lvl7pPr>
            <a:lvl8pPr>
              <a:defRPr sz="5500"/>
            </a:lvl8pPr>
            <a:lvl9pPr>
              <a:defRPr sz="5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B0C09D-0388-C048-A6DC-337EC7D33D64}" type="datetimeFigureOut">
              <a:rPr lang="en-US" smtClean="0"/>
              <a:pPr/>
              <a:t>3/13/13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37D175-BD19-DF42-8D7E-9C4154EDA90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0C09D-0388-C048-A6DC-337EC7D33D64}" type="datetimeFigureOut">
              <a:rPr lang="en-US" smtClean="0"/>
              <a:pPr/>
              <a:t>3/13/13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37D175-BD19-DF42-8D7E-9C4154EDA90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0C09D-0388-C048-A6DC-337EC7D33D64}" type="datetimeFigureOut">
              <a:rPr lang="en-US" smtClean="0"/>
              <a:pPr/>
              <a:t>3/13/13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37D175-BD19-DF42-8D7E-9C4154EDA90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2" y="873760"/>
            <a:ext cx="10829927" cy="3718560"/>
          </a:xfrm>
        </p:spPr>
        <p:txBody>
          <a:bodyPr anchor="b"/>
          <a:lstStyle>
            <a:lvl1pPr algn="l">
              <a:defRPr sz="6900" b="1"/>
            </a:lvl1pPr>
          </a:lstStyle>
          <a:p>
            <a:r>
              <a:rPr lang="en-US" smtClean="0"/>
              <a:t>Click to edit Master title style</a:t>
            </a:r>
            <a:endParaRPr lang="en-US"/>
          </a:p>
        </p:txBody>
      </p:sp>
      <p:sp>
        <p:nvSpPr>
          <p:cNvPr id="3" name="Content Placeholder 2"/>
          <p:cNvSpPr>
            <a:spLocks noGrp="1"/>
          </p:cNvSpPr>
          <p:nvPr>
            <p:ph idx="1"/>
          </p:nvPr>
        </p:nvSpPr>
        <p:spPr>
          <a:xfrm>
            <a:off x="12870180" y="873762"/>
            <a:ext cx="18402300" cy="18729961"/>
          </a:xfrm>
        </p:spPr>
        <p:txBody>
          <a:bodyPr/>
          <a:lstStyle>
            <a:lvl1pPr>
              <a:defRPr sz="11000"/>
            </a:lvl1pPr>
            <a:lvl2pPr>
              <a:defRPr sz="9600"/>
            </a:lvl2pPr>
            <a:lvl3pPr>
              <a:defRPr sz="8200"/>
            </a:lvl3pPr>
            <a:lvl4pPr>
              <a:defRPr sz="6900"/>
            </a:lvl4pPr>
            <a:lvl5pPr>
              <a:defRPr sz="6900"/>
            </a:lvl5pPr>
            <a:lvl6pPr>
              <a:defRPr sz="6900"/>
            </a:lvl6pPr>
            <a:lvl7pPr>
              <a:defRPr sz="6900"/>
            </a:lvl7pPr>
            <a:lvl8pPr>
              <a:defRPr sz="6900"/>
            </a:lvl8pPr>
            <a:lvl9pPr>
              <a:defRPr sz="6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45922" y="4592322"/>
            <a:ext cx="10829927" cy="15011401"/>
          </a:xfrm>
        </p:spPr>
        <p:txBody>
          <a:bodyPr/>
          <a:lstStyle>
            <a:lvl1pPr marL="0" indent="0">
              <a:buNone/>
              <a:defRPr sz="4800"/>
            </a:lvl1pPr>
            <a:lvl2pPr marL="1567355" indent="0">
              <a:buNone/>
              <a:defRPr sz="4100"/>
            </a:lvl2pPr>
            <a:lvl3pPr marL="3134710" indent="0">
              <a:buNone/>
              <a:defRPr sz="3400"/>
            </a:lvl3pPr>
            <a:lvl4pPr marL="4702064" indent="0">
              <a:buNone/>
              <a:defRPr sz="3100"/>
            </a:lvl4pPr>
            <a:lvl5pPr marL="6269419" indent="0">
              <a:buNone/>
              <a:defRPr sz="3100"/>
            </a:lvl5pPr>
            <a:lvl6pPr marL="7836774" indent="0">
              <a:buNone/>
              <a:defRPr sz="3100"/>
            </a:lvl6pPr>
            <a:lvl7pPr marL="9404129" indent="0">
              <a:buNone/>
              <a:defRPr sz="3100"/>
            </a:lvl7pPr>
            <a:lvl8pPr marL="10971483" indent="0">
              <a:buNone/>
              <a:defRPr sz="3100"/>
            </a:lvl8pPr>
            <a:lvl9pPr marL="12538838" indent="0">
              <a:buNone/>
              <a:defRPr sz="3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0C09D-0388-C048-A6DC-337EC7D33D64}" type="datetimeFigureOut">
              <a:rPr lang="en-US" smtClean="0"/>
              <a:pPr/>
              <a:t>3/13/13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37D175-BD19-DF42-8D7E-9C4154EDA90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7" y="15361920"/>
            <a:ext cx="19751040" cy="1813561"/>
          </a:xfrm>
        </p:spPr>
        <p:txBody>
          <a:bodyPr anchor="b"/>
          <a:lstStyle>
            <a:lvl1pPr algn="l">
              <a:defRPr sz="6900" b="1"/>
            </a:lvl1pPr>
          </a:lstStyle>
          <a:p>
            <a:r>
              <a:rPr lang="en-US" smtClean="0"/>
              <a:t>Click to edit Master title style</a:t>
            </a:r>
            <a:endParaRPr lang="en-US"/>
          </a:p>
        </p:txBody>
      </p:sp>
      <p:sp>
        <p:nvSpPr>
          <p:cNvPr id="3" name="Picture Placeholder 2"/>
          <p:cNvSpPr>
            <a:spLocks noGrp="1"/>
          </p:cNvSpPr>
          <p:nvPr>
            <p:ph type="pic" idx="1"/>
          </p:nvPr>
        </p:nvSpPr>
        <p:spPr>
          <a:xfrm>
            <a:off x="6452237" y="1960880"/>
            <a:ext cx="19751040" cy="13167360"/>
          </a:xfrm>
        </p:spPr>
        <p:txBody>
          <a:bodyPr/>
          <a:lstStyle>
            <a:lvl1pPr marL="0" indent="0">
              <a:buNone/>
              <a:defRPr sz="11000"/>
            </a:lvl1pPr>
            <a:lvl2pPr marL="1567355" indent="0">
              <a:buNone/>
              <a:defRPr sz="9600"/>
            </a:lvl2pPr>
            <a:lvl3pPr marL="3134710" indent="0">
              <a:buNone/>
              <a:defRPr sz="8200"/>
            </a:lvl3pPr>
            <a:lvl4pPr marL="4702064" indent="0">
              <a:buNone/>
              <a:defRPr sz="6900"/>
            </a:lvl4pPr>
            <a:lvl5pPr marL="6269419" indent="0">
              <a:buNone/>
              <a:defRPr sz="6900"/>
            </a:lvl5pPr>
            <a:lvl6pPr marL="7836774" indent="0">
              <a:buNone/>
              <a:defRPr sz="6900"/>
            </a:lvl6pPr>
            <a:lvl7pPr marL="9404129" indent="0">
              <a:buNone/>
              <a:defRPr sz="6900"/>
            </a:lvl7pPr>
            <a:lvl8pPr marL="10971483" indent="0">
              <a:buNone/>
              <a:defRPr sz="6900"/>
            </a:lvl8pPr>
            <a:lvl9pPr marL="12538838" indent="0">
              <a:buNone/>
              <a:defRPr sz="6900"/>
            </a:lvl9pPr>
          </a:lstStyle>
          <a:p>
            <a:endParaRPr lang="en-US"/>
          </a:p>
        </p:txBody>
      </p:sp>
      <p:sp>
        <p:nvSpPr>
          <p:cNvPr id="4" name="Text Placeholder 3"/>
          <p:cNvSpPr>
            <a:spLocks noGrp="1"/>
          </p:cNvSpPr>
          <p:nvPr>
            <p:ph type="body" sz="half" idx="2"/>
          </p:nvPr>
        </p:nvSpPr>
        <p:spPr>
          <a:xfrm>
            <a:off x="6452237" y="17175481"/>
            <a:ext cx="19751040" cy="2575559"/>
          </a:xfrm>
        </p:spPr>
        <p:txBody>
          <a:bodyPr/>
          <a:lstStyle>
            <a:lvl1pPr marL="0" indent="0">
              <a:buNone/>
              <a:defRPr sz="4800"/>
            </a:lvl1pPr>
            <a:lvl2pPr marL="1567355" indent="0">
              <a:buNone/>
              <a:defRPr sz="4100"/>
            </a:lvl2pPr>
            <a:lvl3pPr marL="3134710" indent="0">
              <a:buNone/>
              <a:defRPr sz="3400"/>
            </a:lvl3pPr>
            <a:lvl4pPr marL="4702064" indent="0">
              <a:buNone/>
              <a:defRPr sz="3100"/>
            </a:lvl4pPr>
            <a:lvl5pPr marL="6269419" indent="0">
              <a:buNone/>
              <a:defRPr sz="3100"/>
            </a:lvl5pPr>
            <a:lvl6pPr marL="7836774" indent="0">
              <a:buNone/>
              <a:defRPr sz="3100"/>
            </a:lvl6pPr>
            <a:lvl7pPr marL="9404129" indent="0">
              <a:buNone/>
              <a:defRPr sz="3100"/>
            </a:lvl7pPr>
            <a:lvl8pPr marL="10971483" indent="0">
              <a:buNone/>
              <a:defRPr sz="3100"/>
            </a:lvl8pPr>
            <a:lvl9pPr marL="12538838" indent="0">
              <a:buNone/>
              <a:defRPr sz="3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0C09D-0388-C048-A6DC-337EC7D33D64}" type="datetimeFigureOut">
              <a:rPr lang="en-US" smtClean="0"/>
              <a:pPr/>
              <a:t>3/13/13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37D175-BD19-DF42-8D7E-9C4154EDA90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920" y="878841"/>
            <a:ext cx="29626560" cy="3657600"/>
          </a:xfrm>
          <a:prstGeom prst="rect">
            <a:avLst/>
          </a:prstGeom>
        </p:spPr>
        <p:txBody>
          <a:bodyPr vert="horz" lIns="313471" tIns="156735" rIns="313471" bIns="15673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645920" y="5120642"/>
            <a:ext cx="29626560" cy="14483081"/>
          </a:xfrm>
          <a:prstGeom prst="rect">
            <a:avLst/>
          </a:prstGeom>
        </p:spPr>
        <p:txBody>
          <a:bodyPr vert="horz" lIns="313471" tIns="156735" rIns="313471" bIns="15673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645920" y="20340321"/>
            <a:ext cx="7680960" cy="1168400"/>
          </a:xfrm>
          <a:prstGeom prst="rect">
            <a:avLst/>
          </a:prstGeom>
        </p:spPr>
        <p:txBody>
          <a:bodyPr vert="horz" lIns="313471" tIns="156735" rIns="313471" bIns="156735" rtlCol="0" anchor="ctr"/>
          <a:lstStyle>
            <a:lvl1pPr algn="l">
              <a:defRPr sz="4100">
                <a:solidFill>
                  <a:schemeClr val="tx1">
                    <a:tint val="75000"/>
                  </a:schemeClr>
                </a:solidFill>
              </a:defRPr>
            </a:lvl1pPr>
          </a:lstStyle>
          <a:p>
            <a:fld id="{6EB0C09D-0388-C048-A6DC-337EC7D33D64}" type="datetimeFigureOut">
              <a:rPr lang="en-US" smtClean="0"/>
              <a:pPr/>
              <a:t>3/13/13</a:t>
            </a:fld>
            <a:endParaRPr lang="en-US"/>
          </a:p>
        </p:txBody>
      </p:sp>
      <p:sp>
        <p:nvSpPr>
          <p:cNvPr id="5" name="Footer Placeholder 4"/>
          <p:cNvSpPr>
            <a:spLocks noGrp="1"/>
          </p:cNvSpPr>
          <p:nvPr>
            <p:ph type="ftr" sz="quarter" idx="3"/>
          </p:nvPr>
        </p:nvSpPr>
        <p:spPr>
          <a:xfrm>
            <a:off x="11247120" y="20340321"/>
            <a:ext cx="10424160" cy="1168400"/>
          </a:xfrm>
          <a:prstGeom prst="rect">
            <a:avLst/>
          </a:prstGeom>
        </p:spPr>
        <p:txBody>
          <a:bodyPr vert="horz" lIns="313471" tIns="156735" rIns="313471" bIns="156735" rtlCol="0" anchor="ctr"/>
          <a:lstStyle>
            <a:lvl1pPr algn="ctr">
              <a:defRPr sz="4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591520" y="20340321"/>
            <a:ext cx="7680960" cy="1168400"/>
          </a:xfrm>
          <a:prstGeom prst="rect">
            <a:avLst/>
          </a:prstGeom>
        </p:spPr>
        <p:txBody>
          <a:bodyPr vert="horz" lIns="313471" tIns="156735" rIns="313471" bIns="156735" rtlCol="0" anchor="ctr"/>
          <a:lstStyle>
            <a:lvl1pPr algn="r">
              <a:defRPr sz="4100">
                <a:solidFill>
                  <a:schemeClr val="tx1">
                    <a:tint val="75000"/>
                  </a:schemeClr>
                </a:solidFill>
              </a:defRPr>
            </a:lvl1pPr>
          </a:lstStyle>
          <a:p>
            <a:fld id="{EB37D175-BD19-DF42-8D7E-9C4154EDA905}"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567355" rtl="0" eaLnBrk="1" latinLnBrk="0" hangingPunct="1">
        <a:spcBef>
          <a:spcPct val="0"/>
        </a:spcBef>
        <a:buNone/>
        <a:defRPr sz="15100" kern="1200">
          <a:solidFill>
            <a:schemeClr val="tx1"/>
          </a:solidFill>
          <a:latin typeface="+mj-lt"/>
          <a:ea typeface="+mj-ea"/>
          <a:cs typeface="+mj-cs"/>
        </a:defRPr>
      </a:lvl1pPr>
    </p:titleStyle>
    <p:bodyStyle>
      <a:lvl1pPr marL="1175516" indent="-1175516" algn="l" defTabSz="1567355" rtl="0" eaLnBrk="1" latinLnBrk="0" hangingPunct="1">
        <a:spcBef>
          <a:spcPct val="20000"/>
        </a:spcBef>
        <a:buFont typeface="Arial"/>
        <a:buChar char="•"/>
        <a:defRPr sz="11000" kern="1200">
          <a:solidFill>
            <a:schemeClr val="tx1"/>
          </a:solidFill>
          <a:latin typeface="+mn-lt"/>
          <a:ea typeface="+mn-ea"/>
          <a:cs typeface="+mn-cs"/>
        </a:defRPr>
      </a:lvl1pPr>
      <a:lvl2pPr marL="2546951" indent="-979597" algn="l" defTabSz="1567355" rtl="0" eaLnBrk="1" latinLnBrk="0" hangingPunct="1">
        <a:spcBef>
          <a:spcPct val="20000"/>
        </a:spcBef>
        <a:buFont typeface="Arial"/>
        <a:buChar char="–"/>
        <a:defRPr sz="9600" kern="1200">
          <a:solidFill>
            <a:schemeClr val="tx1"/>
          </a:solidFill>
          <a:latin typeface="+mn-lt"/>
          <a:ea typeface="+mn-ea"/>
          <a:cs typeface="+mn-cs"/>
        </a:defRPr>
      </a:lvl2pPr>
      <a:lvl3pPr marL="3918387" indent="-783677" algn="l" defTabSz="1567355" rtl="0" eaLnBrk="1" latinLnBrk="0" hangingPunct="1">
        <a:spcBef>
          <a:spcPct val="20000"/>
        </a:spcBef>
        <a:buFont typeface="Arial"/>
        <a:buChar char="•"/>
        <a:defRPr sz="8200" kern="1200">
          <a:solidFill>
            <a:schemeClr val="tx1"/>
          </a:solidFill>
          <a:latin typeface="+mn-lt"/>
          <a:ea typeface="+mn-ea"/>
          <a:cs typeface="+mn-cs"/>
        </a:defRPr>
      </a:lvl3pPr>
      <a:lvl4pPr marL="5485742" indent="-783677" algn="l" defTabSz="1567355" rtl="0" eaLnBrk="1" latinLnBrk="0" hangingPunct="1">
        <a:spcBef>
          <a:spcPct val="20000"/>
        </a:spcBef>
        <a:buFont typeface="Arial"/>
        <a:buChar char="–"/>
        <a:defRPr sz="6900" kern="1200">
          <a:solidFill>
            <a:schemeClr val="tx1"/>
          </a:solidFill>
          <a:latin typeface="+mn-lt"/>
          <a:ea typeface="+mn-ea"/>
          <a:cs typeface="+mn-cs"/>
        </a:defRPr>
      </a:lvl4pPr>
      <a:lvl5pPr marL="7053096" indent="-783677" algn="l" defTabSz="1567355" rtl="0" eaLnBrk="1" latinLnBrk="0" hangingPunct="1">
        <a:spcBef>
          <a:spcPct val="20000"/>
        </a:spcBef>
        <a:buFont typeface="Arial"/>
        <a:buChar char="»"/>
        <a:defRPr sz="6900" kern="1200">
          <a:solidFill>
            <a:schemeClr val="tx1"/>
          </a:solidFill>
          <a:latin typeface="+mn-lt"/>
          <a:ea typeface="+mn-ea"/>
          <a:cs typeface="+mn-cs"/>
        </a:defRPr>
      </a:lvl5pPr>
      <a:lvl6pPr marL="8620451" indent="-783677" algn="l" defTabSz="1567355" rtl="0" eaLnBrk="1" latinLnBrk="0" hangingPunct="1">
        <a:spcBef>
          <a:spcPct val="20000"/>
        </a:spcBef>
        <a:buFont typeface="Arial"/>
        <a:buChar char="•"/>
        <a:defRPr sz="6900" kern="1200">
          <a:solidFill>
            <a:schemeClr val="tx1"/>
          </a:solidFill>
          <a:latin typeface="+mn-lt"/>
          <a:ea typeface="+mn-ea"/>
          <a:cs typeface="+mn-cs"/>
        </a:defRPr>
      </a:lvl6pPr>
      <a:lvl7pPr marL="10187806" indent="-783677" algn="l" defTabSz="1567355" rtl="0" eaLnBrk="1" latinLnBrk="0" hangingPunct="1">
        <a:spcBef>
          <a:spcPct val="20000"/>
        </a:spcBef>
        <a:buFont typeface="Arial"/>
        <a:buChar char="•"/>
        <a:defRPr sz="6900" kern="1200">
          <a:solidFill>
            <a:schemeClr val="tx1"/>
          </a:solidFill>
          <a:latin typeface="+mn-lt"/>
          <a:ea typeface="+mn-ea"/>
          <a:cs typeface="+mn-cs"/>
        </a:defRPr>
      </a:lvl7pPr>
      <a:lvl8pPr marL="11755161" indent="-783677" algn="l" defTabSz="1567355" rtl="0" eaLnBrk="1" latinLnBrk="0" hangingPunct="1">
        <a:spcBef>
          <a:spcPct val="20000"/>
        </a:spcBef>
        <a:buFont typeface="Arial"/>
        <a:buChar char="•"/>
        <a:defRPr sz="6900" kern="1200">
          <a:solidFill>
            <a:schemeClr val="tx1"/>
          </a:solidFill>
          <a:latin typeface="+mn-lt"/>
          <a:ea typeface="+mn-ea"/>
          <a:cs typeface="+mn-cs"/>
        </a:defRPr>
      </a:lvl8pPr>
      <a:lvl9pPr marL="13322515" indent="-783677" algn="l" defTabSz="1567355" rtl="0" eaLnBrk="1" latinLnBrk="0" hangingPunct="1">
        <a:spcBef>
          <a:spcPct val="20000"/>
        </a:spcBef>
        <a:buFont typeface="Arial"/>
        <a:buChar char="•"/>
        <a:defRPr sz="6900" kern="1200">
          <a:solidFill>
            <a:schemeClr val="tx1"/>
          </a:solidFill>
          <a:latin typeface="+mn-lt"/>
          <a:ea typeface="+mn-ea"/>
          <a:cs typeface="+mn-cs"/>
        </a:defRPr>
      </a:lvl9pPr>
    </p:bodyStyle>
    <p:otherStyle>
      <a:defPPr>
        <a:defRPr lang="en-US"/>
      </a:defPPr>
      <a:lvl1pPr marL="0" algn="l" defTabSz="1567355" rtl="0" eaLnBrk="1" latinLnBrk="0" hangingPunct="1">
        <a:defRPr sz="6100" kern="1200">
          <a:solidFill>
            <a:schemeClr val="tx1"/>
          </a:solidFill>
          <a:latin typeface="+mn-lt"/>
          <a:ea typeface="+mn-ea"/>
          <a:cs typeface="+mn-cs"/>
        </a:defRPr>
      </a:lvl1pPr>
      <a:lvl2pPr marL="1567355" algn="l" defTabSz="1567355" rtl="0" eaLnBrk="1" latinLnBrk="0" hangingPunct="1">
        <a:defRPr sz="6100" kern="1200">
          <a:solidFill>
            <a:schemeClr val="tx1"/>
          </a:solidFill>
          <a:latin typeface="+mn-lt"/>
          <a:ea typeface="+mn-ea"/>
          <a:cs typeface="+mn-cs"/>
        </a:defRPr>
      </a:lvl2pPr>
      <a:lvl3pPr marL="3134710" algn="l" defTabSz="1567355" rtl="0" eaLnBrk="1" latinLnBrk="0" hangingPunct="1">
        <a:defRPr sz="6100" kern="1200">
          <a:solidFill>
            <a:schemeClr val="tx1"/>
          </a:solidFill>
          <a:latin typeface="+mn-lt"/>
          <a:ea typeface="+mn-ea"/>
          <a:cs typeface="+mn-cs"/>
        </a:defRPr>
      </a:lvl3pPr>
      <a:lvl4pPr marL="4702064" algn="l" defTabSz="1567355" rtl="0" eaLnBrk="1" latinLnBrk="0" hangingPunct="1">
        <a:defRPr sz="6100" kern="1200">
          <a:solidFill>
            <a:schemeClr val="tx1"/>
          </a:solidFill>
          <a:latin typeface="+mn-lt"/>
          <a:ea typeface="+mn-ea"/>
          <a:cs typeface="+mn-cs"/>
        </a:defRPr>
      </a:lvl4pPr>
      <a:lvl5pPr marL="6269419" algn="l" defTabSz="1567355" rtl="0" eaLnBrk="1" latinLnBrk="0" hangingPunct="1">
        <a:defRPr sz="6100" kern="1200">
          <a:solidFill>
            <a:schemeClr val="tx1"/>
          </a:solidFill>
          <a:latin typeface="+mn-lt"/>
          <a:ea typeface="+mn-ea"/>
          <a:cs typeface="+mn-cs"/>
        </a:defRPr>
      </a:lvl5pPr>
      <a:lvl6pPr marL="7836774" algn="l" defTabSz="1567355" rtl="0" eaLnBrk="1" latinLnBrk="0" hangingPunct="1">
        <a:defRPr sz="6100" kern="1200">
          <a:solidFill>
            <a:schemeClr val="tx1"/>
          </a:solidFill>
          <a:latin typeface="+mn-lt"/>
          <a:ea typeface="+mn-ea"/>
          <a:cs typeface="+mn-cs"/>
        </a:defRPr>
      </a:lvl6pPr>
      <a:lvl7pPr marL="9404129" algn="l" defTabSz="1567355" rtl="0" eaLnBrk="1" latinLnBrk="0" hangingPunct="1">
        <a:defRPr sz="6100" kern="1200">
          <a:solidFill>
            <a:schemeClr val="tx1"/>
          </a:solidFill>
          <a:latin typeface="+mn-lt"/>
          <a:ea typeface="+mn-ea"/>
          <a:cs typeface="+mn-cs"/>
        </a:defRPr>
      </a:lvl7pPr>
      <a:lvl8pPr marL="10971483" algn="l" defTabSz="1567355" rtl="0" eaLnBrk="1" latinLnBrk="0" hangingPunct="1">
        <a:defRPr sz="6100" kern="1200">
          <a:solidFill>
            <a:schemeClr val="tx1"/>
          </a:solidFill>
          <a:latin typeface="+mn-lt"/>
          <a:ea typeface="+mn-ea"/>
          <a:cs typeface="+mn-cs"/>
        </a:defRPr>
      </a:lvl8pPr>
      <a:lvl9pPr marL="12538838" algn="l" defTabSz="1567355" rtl="0" eaLnBrk="1" latinLnBrk="0" hangingPunct="1">
        <a:defRPr sz="6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chart" Target="../charts/chart1.xml"/><Relationship Id="rId12" Type="http://schemas.openxmlformats.org/officeDocument/2006/relationships/image" Target="../media/image10.jpeg"/><Relationship Id="rId13"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jpeg"/><Relationship Id="rId10"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1371600"/>
            <a:ext cx="27980640" cy="1828800"/>
          </a:xfrm>
        </p:spPr>
        <p:txBody>
          <a:bodyPr>
            <a:noAutofit/>
          </a:bodyPr>
          <a:lstStyle/>
          <a:p>
            <a:r>
              <a:rPr lang="en-US" sz="6900" dirty="0" smtClean="0"/>
              <a:t/>
            </a:r>
            <a:br>
              <a:rPr lang="en-US" sz="6900" dirty="0" smtClean="0"/>
            </a:br>
            <a:r>
              <a:rPr lang="en-US" sz="7100" b="1" dirty="0" smtClean="0"/>
              <a:t>Exploring the Marcellus Shale</a:t>
            </a:r>
            <a:r>
              <a:rPr lang="en-US" sz="6900" dirty="0" smtClean="0"/>
              <a:t/>
            </a:r>
            <a:br>
              <a:rPr lang="en-US" sz="6900" dirty="0" smtClean="0"/>
            </a:br>
            <a:r>
              <a:rPr lang="en-US" sz="3900" dirty="0" smtClean="0"/>
              <a:t>Presented by: Janine </a:t>
            </a:r>
            <a:r>
              <a:rPr lang="en-US" sz="3900" dirty="0" err="1" smtClean="0"/>
              <a:t>Surmick</a:t>
            </a:r>
            <a:r>
              <a:rPr lang="en-US" sz="3900" dirty="0" smtClean="0"/>
              <a:t> and Danielle Stump</a:t>
            </a:r>
            <a:endParaRPr lang="en-US" sz="3900" dirty="0"/>
          </a:p>
        </p:txBody>
      </p:sp>
      <p:sp>
        <p:nvSpPr>
          <p:cNvPr id="3" name="Subtitle 2"/>
          <p:cNvSpPr>
            <a:spLocks noGrp="1"/>
          </p:cNvSpPr>
          <p:nvPr>
            <p:ph type="subTitle" idx="1"/>
          </p:nvPr>
        </p:nvSpPr>
        <p:spPr>
          <a:xfrm>
            <a:off x="228600" y="8229600"/>
            <a:ext cx="7258050" cy="9753600"/>
          </a:xfrm>
        </p:spPr>
        <p:txBody>
          <a:bodyPr>
            <a:normAutofit fontScale="40000" lnSpcReduction="20000"/>
          </a:bodyPr>
          <a:lstStyle/>
          <a:p>
            <a:pPr algn="l">
              <a:spcBef>
                <a:spcPts val="0"/>
              </a:spcBef>
            </a:pPr>
            <a:r>
              <a:rPr lang="en-US" sz="7500" dirty="0" smtClean="0"/>
              <a:t>Outreach programming is designed to accommodate a variety of audiences, including school classrooms of students in grades 3-12, student or adult community meetings, and mixed-age groups. </a:t>
            </a:r>
          </a:p>
          <a:p>
            <a:pPr algn="l">
              <a:spcBef>
                <a:spcPts val="0"/>
              </a:spcBef>
            </a:pPr>
            <a:endParaRPr lang="en-US" sz="7500" dirty="0" smtClean="0"/>
          </a:p>
          <a:p>
            <a:pPr algn="l"/>
            <a:r>
              <a:rPr lang="en-US" sz="7500" dirty="0" smtClean="0"/>
              <a:t>A variety of hands-on activities, images and group discussion are used to help tell the story of the Marcellus Shale, and the basic science behind the process of hydraulic fracturing of shale to extract natural gas. As an informational and educational program, the content gives both the pros and cons of the topic, from the environmental to the economic.  The session aims to provide or enhance participants' knowledge of the topic so that they can better understand what they read and hear about Marcellus Shale drilling, and to fashion more informed opinions on the topic.</a:t>
            </a:r>
          </a:p>
          <a:p>
            <a:endParaRPr lang="en-US" sz="4100" dirty="0"/>
          </a:p>
        </p:txBody>
      </p:sp>
      <p:sp>
        <p:nvSpPr>
          <p:cNvPr id="5" name="TextBox 4"/>
          <p:cNvSpPr txBox="1"/>
          <p:nvPr/>
        </p:nvSpPr>
        <p:spPr>
          <a:xfrm>
            <a:off x="0" y="21059205"/>
            <a:ext cx="32918400" cy="947473"/>
          </a:xfrm>
          <a:prstGeom prst="rect">
            <a:avLst/>
          </a:prstGeom>
          <a:noFill/>
        </p:spPr>
        <p:txBody>
          <a:bodyPr wrap="square" lIns="313471" tIns="156735" rIns="313471" bIns="156735" rtlCol="0">
            <a:spAutoFit/>
          </a:bodyPr>
          <a:lstStyle/>
          <a:p>
            <a:pPr algn="ctr"/>
            <a:r>
              <a:rPr lang="en-US" sz="4100" dirty="0" err="1" smtClean="0"/>
              <a:t>RiverQuest’s</a:t>
            </a:r>
            <a:r>
              <a:rPr lang="en-US" sz="4100" dirty="0" smtClean="0"/>
              <a:t> “Exploring the Marcellus Shale”</a:t>
            </a:r>
            <a:r>
              <a:rPr lang="en-US" sz="4100" dirty="0" smtClean="0"/>
              <a:t> was </a:t>
            </a:r>
            <a:r>
              <a:rPr lang="en-US" sz="4100" dirty="0" smtClean="0"/>
              <a:t>developed</a:t>
            </a:r>
            <a:r>
              <a:rPr lang="en-US" sz="4100" dirty="0" smtClean="0"/>
              <a:t> through </a:t>
            </a:r>
            <a:r>
              <a:rPr lang="en-US" sz="4100" dirty="0" smtClean="0"/>
              <a:t>support from the PA Department of Environmental Protection &amp; EQT Foundation</a:t>
            </a:r>
            <a:endParaRPr lang="en-US" sz="4100" dirty="0"/>
          </a:p>
        </p:txBody>
      </p:sp>
      <p:sp>
        <p:nvSpPr>
          <p:cNvPr id="12" name="TextBox 11"/>
          <p:cNvSpPr txBox="1"/>
          <p:nvPr/>
        </p:nvSpPr>
        <p:spPr>
          <a:xfrm>
            <a:off x="25431750" y="12115800"/>
            <a:ext cx="6972458" cy="993640"/>
          </a:xfrm>
          <a:prstGeom prst="rect">
            <a:avLst/>
          </a:prstGeom>
          <a:noFill/>
        </p:spPr>
        <p:txBody>
          <a:bodyPr wrap="square" lIns="313471" tIns="156735" rIns="313471" bIns="156735" rtlCol="0">
            <a:spAutoFit/>
          </a:bodyPr>
          <a:lstStyle/>
          <a:p>
            <a:pPr algn="ctr"/>
            <a:r>
              <a:rPr lang="en-US" sz="4400" b="1" dirty="0" smtClean="0"/>
              <a:t>Pre/Post Test Evaluations</a:t>
            </a:r>
            <a:endParaRPr lang="en-US" sz="4400" b="1" dirty="0"/>
          </a:p>
        </p:txBody>
      </p:sp>
      <p:pic>
        <p:nvPicPr>
          <p:cNvPr id="15" name="Picture 14"/>
          <p:cNvPicPr>
            <a:picLocks noChangeAspect="1"/>
          </p:cNvPicPr>
          <p:nvPr/>
        </p:nvPicPr>
        <p:blipFill>
          <a:blip r:embed="rId2"/>
          <a:stretch>
            <a:fillRect/>
          </a:stretch>
        </p:blipFill>
        <p:spPr>
          <a:xfrm>
            <a:off x="25431750" y="13340080"/>
            <a:ext cx="6972460" cy="3423920"/>
          </a:xfrm>
          <a:prstGeom prst="rect">
            <a:avLst/>
          </a:prstGeom>
          <a:ln w="3175" cmpd="sng">
            <a:solidFill>
              <a:schemeClr val="bg1"/>
            </a:solidFill>
          </a:ln>
        </p:spPr>
      </p:pic>
      <p:pic>
        <p:nvPicPr>
          <p:cNvPr id="16" name="Picture 15"/>
          <p:cNvPicPr>
            <a:picLocks noChangeAspect="1"/>
          </p:cNvPicPr>
          <p:nvPr/>
        </p:nvPicPr>
        <p:blipFill>
          <a:blip r:embed="rId3"/>
          <a:stretch>
            <a:fillRect/>
          </a:stretch>
        </p:blipFill>
        <p:spPr>
          <a:xfrm>
            <a:off x="25431751" y="17312642"/>
            <a:ext cx="6972458" cy="3413758"/>
          </a:xfrm>
          <a:prstGeom prst="rect">
            <a:avLst/>
          </a:prstGeom>
          <a:ln w="3175" cmpd="sng">
            <a:solidFill>
              <a:schemeClr val="bg1"/>
            </a:solidFill>
          </a:ln>
        </p:spPr>
      </p:pic>
      <p:pic>
        <p:nvPicPr>
          <p:cNvPr id="13" name="Picture 12" descr="025 (2).JPG"/>
          <p:cNvPicPr>
            <a:picLocks noChangeAspect="1"/>
          </p:cNvPicPr>
          <p:nvPr/>
        </p:nvPicPr>
        <p:blipFill>
          <a:blip r:embed="rId4"/>
          <a:stretch>
            <a:fillRect/>
          </a:stretch>
        </p:blipFill>
        <p:spPr>
          <a:xfrm>
            <a:off x="9074150" y="4318000"/>
            <a:ext cx="7112000" cy="3556000"/>
          </a:xfrm>
          <a:prstGeom prst="rect">
            <a:avLst/>
          </a:prstGeom>
          <a:noFill/>
          <a:ln w="3175" cmpd="sng">
            <a:solidFill>
              <a:schemeClr val="bg1"/>
            </a:solidFill>
          </a:ln>
        </p:spPr>
      </p:pic>
      <p:pic>
        <p:nvPicPr>
          <p:cNvPr id="14" name="Picture 13" descr="20130114_171549.jpg"/>
          <p:cNvPicPr>
            <a:picLocks noChangeAspect="1"/>
          </p:cNvPicPr>
          <p:nvPr/>
        </p:nvPicPr>
        <p:blipFill>
          <a:blip r:embed="rId5"/>
          <a:stretch>
            <a:fillRect/>
          </a:stretch>
        </p:blipFill>
        <p:spPr>
          <a:xfrm rot="5400000">
            <a:off x="20524655" y="15077202"/>
            <a:ext cx="3649133" cy="3078956"/>
          </a:xfrm>
          <a:prstGeom prst="rect">
            <a:avLst/>
          </a:prstGeom>
          <a:ln w="3175" cmpd="sng">
            <a:solidFill>
              <a:schemeClr val="bg1"/>
            </a:solidFill>
          </a:ln>
        </p:spPr>
      </p:pic>
      <p:pic>
        <p:nvPicPr>
          <p:cNvPr id="17" name="Picture 16" descr="031 (2).JPG"/>
          <p:cNvPicPr>
            <a:picLocks noChangeAspect="1"/>
          </p:cNvPicPr>
          <p:nvPr/>
        </p:nvPicPr>
        <p:blipFill>
          <a:blip r:embed="rId6"/>
          <a:stretch>
            <a:fillRect/>
          </a:stretch>
        </p:blipFill>
        <p:spPr>
          <a:xfrm>
            <a:off x="25431752" y="1219200"/>
            <a:ext cx="6972456" cy="3486228"/>
          </a:xfrm>
          <a:prstGeom prst="rect">
            <a:avLst/>
          </a:prstGeom>
          <a:ln w="3175" cmpd="sng">
            <a:solidFill>
              <a:schemeClr val="bg1"/>
            </a:solidFill>
          </a:ln>
        </p:spPr>
      </p:pic>
      <p:pic>
        <p:nvPicPr>
          <p:cNvPr id="18" name="Picture 17" descr="KidsProgramPic.jpg"/>
          <p:cNvPicPr>
            <a:picLocks noChangeAspect="1"/>
          </p:cNvPicPr>
          <p:nvPr/>
        </p:nvPicPr>
        <p:blipFill>
          <a:blip r:embed="rId7"/>
          <a:stretch>
            <a:fillRect/>
          </a:stretch>
        </p:blipFill>
        <p:spPr>
          <a:xfrm>
            <a:off x="628650" y="1219200"/>
            <a:ext cx="6858000" cy="6654800"/>
          </a:xfrm>
          <a:prstGeom prst="rect">
            <a:avLst/>
          </a:prstGeom>
          <a:ln w="3175" cmpd="sng">
            <a:solidFill>
              <a:schemeClr val="bg1"/>
            </a:solidFill>
          </a:ln>
        </p:spPr>
      </p:pic>
      <p:pic>
        <p:nvPicPr>
          <p:cNvPr id="19" name="Picture 18" descr="MarcellusShaleWoodlandHills3.JPG"/>
          <p:cNvPicPr>
            <a:picLocks noChangeAspect="1"/>
          </p:cNvPicPr>
          <p:nvPr/>
        </p:nvPicPr>
        <p:blipFill>
          <a:blip r:embed="rId8"/>
          <a:stretch>
            <a:fillRect/>
          </a:stretch>
        </p:blipFill>
        <p:spPr>
          <a:xfrm>
            <a:off x="742950" y="16616680"/>
            <a:ext cx="5734050" cy="4152900"/>
          </a:xfrm>
          <a:prstGeom prst="rect">
            <a:avLst/>
          </a:prstGeom>
          <a:ln w="3175" cmpd="sng">
            <a:solidFill>
              <a:schemeClr val="bg1"/>
            </a:solidFill>
          </a:ln>
        </p:spPr>
      </p:pic>
      <p:pic>
        <p:nvPicPr>
          <p:cNvPr id="20" name="Picture 19" descr="NMPLcommunityprogram.jpg"/>
          <p:cNvPicPr>
            <a:picLocks noChangeAspect="1"/>
          </p:cNvPicPr>
          <p:nvPr/>
        </p:nvPicPr>
        <p:blipFill>
          <a:blip r:embed="rId9"/>
          <a:stretch>
            <a:fillRect/>
          </a:stretch>
        </p:blipFill>
        <p:spPr>
          <a:xfrm>
            <a:off x="8940148" y="13233400"/>
            <a:ext cx="4852052" cy="5750580"/>
          </a:xfrm>
          <a:prstGeom prst="rect">
            <a:avLst/>
          </a:prstGeom>
          <a:ln w="3175" cmpd="sng">
            <a:solidFill>
              <a:schemeClr val="bg1"/>
            </a:solidFill>
          </a:ln>
        </p:spPr>
      </p:pic>
      <p:pic>
        <p:nvPicPr>
          <p:cNvPr id="21" name="Picture 20" descr="WV-MagnoliaHS.jpg"/>
          <p:cNvPicPr>
            <a:picLocks noChangeAspect="1"/>
          </p:cNvPicPr>
          <p:nvPr/>
        </p:nvPicPr>
        <p:blipFill>
          <a:blip r:embed="rId10"/>
          <a:stretch>
            <a:fillRect/>
          </a:stretch>
        </p:blipFill>
        <p:spPr>
          <a:xfrm>
            <a:off x="19888199" y="8229600"/>
            <a:ext cx="4000501" cy="4741336"/>
          </a:xfrm>
          <a:prstGeom prst="rect">
            <a:avLst/>
          </a:prstGeom>
          <a:ln w="3175" cmpd="sng">
            <a:solidFill>
              <a:schemeClr val="bg1"/>
            </a:solidFill>
          </a:ln>
        </p:spPr>
      </p:pic>
      <p:sp>
        <p:nvSpPr>
          <p:cNvPr id="23" name="TextBox 22"/>
          <p:cNvSpPr txBox="1"/>
          <p:nvPr/>
        </p:nvSpPr>
        <p:spPr>
          <a:xfrm>
            <a:off x="16776697" y="4318000"/>
            <a:ext cx="7112003" cy="3543819"/>
          </a:xfrm>
          <a:prstGeom prst="rect">
            <a:avLst/>
          </a:prstGeom>
          <a:noFill/>
        </p:spPr>
        <p:txBody>
          <a:bodyPr wrap="square" lIns="65306" tIns="32653" rIns="65306" bIns="32653" rtlCol="0">
            <a:spAutoFit/>
          </a:bodyPr>
          <a:lstStyle/>
          <a:p>
            <a:pPr algn="ctr"/>
            <a:r>
              <a:rPr lang="en-US" sz="4400" b="1" dirty="0" smtClean="0"/>
              <a:t>Hands-on Focus</a:t>
            </a:r>
          </a:p>
          <a:p>
            <a:pPr algn="ctr"/>
            <a:endParaRPr lang="en-US" sz="3200" b="1" dirty="0" smtClean="0"/>
          </a:p>
          <a:p>
            <a:r>
              <a:rPr lang="en-US" sz="3000" dirty="0" smtClean="0"/>
              <a:t>Students are encouraged to put their brains to work while they have fun with activities that focus on a few natural resource challenges. </a:t>
            </a:r>
          </a:p>
          <a:p>
            <a:endParaRPr lang="en-US" sz="3000" dirty="0" smtClean="0"/>
          </a:p>
        </p:txBody>
      </p:sp>
      <p:graphicFrame>
        <p:nvGraphicFramePr>
          <p:cNvPr id="24" name="Chart 23"/>
          <p:cNvGraphicFramePr/>
          <p:nvPr/>
        </p:nvGraphicFramePr>
        <p:xfrm>
          <a:off x="25431752" y="6332044"/>
          <a:ext cx="6972456" cy="5198525"/>
        </p:xfrm>
        <a:graphic>
          <a:graphicData uri="http://schemas.openxmlformats.org/drawingml/2006/chart">
            <c:chart xmlns:c="http://schemas.openxmlformats.org/drawingml/2006/chart" xmlns:r="http://schemas.openxmlformats.org/officeDocument/2006/relationships" r:id="rId11"/>
          </a:graphicData>
        </a:graphic>
      </p:graphicFrame>
      <p:sp>
        <p:nvSpPr>
          <p:cNvPr id="25" name="TextBox 24"/>
          <p:cNvSpPr txBox="1"/>
          <p:nvPr/>
        </p:nvSpPr>
        <p:spPr>
          <a:xfrm>
            <a:off x="25241409" y="5177879"/>
            <a:ext cx="7162801" cy="769441"/>
          </a:xfrm>
          <a:prstGeom prst="rect">
            <a:avLst/>
          </a:prstGeom>
          <a:noFill/>
        </p:spPr>
        <p:txBody>
          <a:bodyPr wrap="square" rtlCol="0">
            <a:spAutoFit/>
          </a:bodyPr>
          <a:lstStyle/>
          <a:p>
            <a:pPr algn="ctr"/>
            <a:r>
              <a:rPr lang="en-US" sz="4400" b="1" dirty="0" smtClean="0"/>
              <a:t>Results</a:t>
            </a:r>
            <a:endParaRPr lang="en-US" sz="4400" b="1" dirty="0"/>
          </a:p>
        </p:txBody>
      </p:sp>
      <p:sp>
        <p:nvSpPr>
          <p:cNvPr id="26" name="TextBox 25"/>
          <p:cNvSpPr txBox="1"/>
          <p:nvPr/>
        </p:nvSpPr>
        <p:spPr>
          <a:xfrm>
            <a:off x="14401800" y="14151888"/>
            <a:ext cx="6172200" cy="5355312"/>
          </a:xfrm>
          <a:prstGeom prst="rect">
            <a:avLst/>
          </a:prstGeom>
          <a:noFill/>
        </p:spPr>
        <p:txBody>
          <a:bodyPr wrap="square" rtlCol="0">
            <a:spAutoFit/>
          </a:bodyPr>
          <a:lstStyle/>
          <a:p>
            <a:r>
              <a:rPr lang="en-US" sz="4400" b="1" dirty="0" smtClean="0"/>
              <a:t>Community Events</a:t>
            </a:r>
          </a:p>
          <a:p>
            <a:endParaRPr lang="en-US" sz="3000" b="1" dirty="0" smtClean="0"/>
          </a:p>
          <a:p>
            <a:r>
              <a:rPr lang="en-US" sz="3000" dirty="0" smtClean="0"/>
              <a:t>Programs are held at libraries and community centers.  These events give residents an opportunity to learn about Marcellus shale, ask questions and learn about the resources available.</a:t>
            </a:r>
          </a:p>
          <a:p>
            <a:endParaRPr lang="en-US" sz="4400" b="1" dirty="0" smtClean="0"/>
          </a:p>
          <a:p>
            <a:endParaRPr lang="en-US" sz="4400" b="1" dirty="0"/>
          </a:p>
        </p:txBody>
      </p:sp>
      <p:pic>
        <p:nvPicPr>
          <p:cNvPr id="22" name="Picture 21" descr="govawardenvexc2013_sm.jpg"/>
          <p:cNvPicPr>
            <a:picLocks noChangeAspect="1"/>
          </p:cNvPicPr>
          <p:nvPr/>
        </p:nvPicPr>
        <p:blipFill>
          <a:blip r:embed="rId12"/>
          <a:stretch>
            <a:fillRect/>
          </a:stretch>
        </p:blipFill>
        <p:spPr>
          <a:xfrm>
            <a:off x="14017514" y="19658330"/>
            <a:ext cx="5518366" cy="1111250"/>
          </a:xfrm>
          <a:prstGeom prst="rect">
            <a:avLst/>
          </a:prstGeom>
          <a:ln w="3175" cmpd="sng">
            <a:solidFill>
              <a:schemeClr val="bg1"/>
            </a:solidFill>
          </a:ln>
        </p:spPr>
      </p:pic>
      <p:pic>
        <p:nvPicPr>
          <p:cNvPr id="27" name="Picture 26"/>
          <p:cNvPicPr>
            <a:picLocks noChangeAspect="1"/>
          </p:cNvPicPr>
          <p:nvPr/>
        </p:nvPicPr>
        <p:blipFill>
          <a:blip r:embed="rId13"/>
          <a:stretch>
            <a:fillRect/>
          </a:stretch>
        </p:blipFill>
        <p:spPr>
          <a:xfrm>
            <a:off x="11730028" y="323088"/>
            <a:ext cx="8912243" cy="1792224"/>
          </a:xfrm>
          <a:prstGeom prst="rect">
            <a:avLst/>
          </a:prstGeom>
        </p:spPr>
      </p:pic>
      <p:sp>
        <p:nvSpPr>
          <p:cNvPr id="29" name="TextBox 28"/>
          <p:cNvSpPr txBox="1"/>
          <p:nvPr/>
        </p:nvSpPr>
        <p:spPr>
          <a:xfrm>
            <a:off x="9074150" y="8229600"/>
            <a:ext cx="9418629" cy="4462760"/>
          </a:xfrm>
          <a:prstGeom prst="rect">
            <a:avLst/>
          </a:prstGeom>
          <a:noFill/>
        </p:spPr>
        <p:txBody>
          <a:bodyPr wrap="square" rtlCol="0">
            <a:spAutoFit/>
          </a:bodyPr>
          <a:lstStyle/>
          <a:p>
            <a:r>
              <a:rPr lang="en-US" sz="4400" b="1" dirty="0" smtClean="0"/>
              <a:t>Academics</a:t>
            </a:r>
          </a:p>
          <a:p>
            <a:endParaRPr lang="en-US" sz="3000" dirty="0" smtClean="0"/>
          </a:p>
          <a:p>
            <a:r>
              <a:rPr lang="en-US" sz="3000" dirty="0" smtClean="0"/>
              <a:t>This program meets </a:t>
            </a:r>
            <a:r>
              <a:rPr lang="en-US" sz="3000" dirty="0" smtClean="0"/>
              <a:t>multiple </a:t>
            </a:r>
            <a:r>
              <a:rPr lang="en-US" sz="3000" dirty="0" smtClean="0"/>
              <a:t>Pennsylvania State Academic </a:t>
            </a:r>
            <a:r>
              <a:rPr lang="en-US" sz="3000" dirty="0" smtClean="0"/>
              <a:t>Standards in several categories:</a:t>
            </a:r>
            <a:endParaRPr lang="en-US" sz="3000" dirty="0" smtClean="0"/>
          </a:p>
          <a:p>
            <a:pPr>
              <a:buFont typeface="Arial"/>
              <a:buChar char="•"/>
            </a:pPr>
            <a:r>
              <a:rPr lang="en-US" sz="3000" dirty="0" smtClean="0"/>
              <a:t>4.1 Ecology </a:t>
            </a:r>
          </a:p>
          <a:p>
            <a:pPr>
              <a:buFont typeface="Arial"/>
              <a:buChar char="•"/>
            </a:pPr>
            <a:r>
              <a:rPr lang="en-US" sz="3000" dirty="0" smtClean="0"/>
              <a:t>4.2 Watersheds and Wetlands</a:t>
            </a:r>
          </a:p>
          <a:p>
            <a:pPr>
              <a:buFont typeface="Arial"/>
              <a:buChar char="•"/>
            </a:pPr>
            <a:r>
              <a:rPr lang="en-US" sz="3000" dirty="0" smtClean="0"/>
              <a:t>4.3 Natural Resources</a:t>
            </a:r>
          </a:p>
          <a:p>
            <a:pPr>
              <a:buFont typeface="Arial"/>
              <a:buChar char="•"/>
            </a:pPr>
            <a:r>
              <a:rPr lang="en-US" sz="3000" dirty="0" smtClean="0"/>
              <a:t>4.5 Humans and the Environment</a:t>
            </a:r>
          </a:p>
          <a:p>
            <a:pPr>
              <a:buFont typeface="Arial"/>
              <a:buChar char="•"/>
            </a:pPr>
            <a:r>
              <a:rPr lang="en-US" sz="3000" dirty="0" smtClean="0"/>
              <a:t>3.3 A. Earth Structures, Processes and Cycles</a:t>
            </a:r>
          </a:p>
        </p:txBody>
      </p:sp>
      <p:sp>
        <p:nvSpPr>
          <p:cNvPr id="30" name="TextBox 29"/>
          <p:cNvSpPr txBox="1"/>
          <p:nvPr/>
        </p:nvSpPr>
        <p:spPr>
          <a:xfrm>
            <a:off x="14017514" y="18983980"/>
            <a:ext cx="5518366" cy="523220"/>
          </a:xfrm>
          <a:prstGeom prst="rect">
            <a:avLst/>
          </a:prstGeom>
          <a:noFill/>
        </p:spPr>
        <p:txBody>
          <a:bodyPr wrap="square" rtlCol="0">
            <a:spAutoFit/>
          </a:bodyPr>
          <a:lstStyle/>
          <a:p>
            <a:pPr algn="ctr"/>
            <a:r>
              <a:rPr lang="en-US" sz="2800" dirty="0" smtClean="0"/>
              <a:t>Recent Recipient:</a:t>
            </a:r>
            <a:endParaRPr lang="en-US" sz="2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350</TotalTime>
  <Words>299</Words>
  <Application>Microsoft Macintosh PowerPoint</Application>
  <PresentationFormat>Custom</PresentationFormat>
  <Paragraphs>27</Paragraphs>
  <Slides>1</Slides>
  <Notes>0</Notes>
  <HiddenSlides>0</HiddenSlides>
  <MMClips>0</MMClips>
  <ScaleCrop>false</ScaleCrop>
  <HeadingPairs>
    <vt:vector size="4" baseType="variant">
      <vt:variant>
        <vt:lpstr>Design Template</vt:lpstr>
      </vt:variant>
      <vt:variant>
        <vt:i4>1</vt:i4>
      </vt:variant>
      <vt:variant>
        <vt:lpstr>Slide Titles</vt:lpstr>
      </vt:variant>
      <vt:variant>
        <vt:i4>1</vt:i4>
      </vt:variant>
    </vt:vector>
  </HeadingPairs>
  <TitlesOfParts>
    <vt:vector size="2" baseType="lpstr">
      <vt:lpstr>Office Theme</vt:lpstr>
      <vt:lpstr> Exploring the Marcellus Shale Presented by: Janine Surmick and Danielle Stump</vt:lpstr>
    </vt:vector>
  </TitlesOfParts>
  <Company>RiverQuest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Exploring the Marcellus Shale</dc:title>
  <dc:creator>Janine Surmick</dc:creator>
  <cp:lastModifiedBy>Danielle Stump</cp:lastModifiedBy>
  <cp:revision>29</cp:revision>
  <dcterms:created xsi:type="dcterms:W3CDTF">2013-03-13T20:37:45Z</dcterms:created>
  <dcterms:modified xsi:type="dcterms:W3CDTF">2013-03-13T20:43:41Z</dcterms:modified>
</cp:coreProperties>
</file>