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4" r:id="rId2"/>
    <p:sldId id="256" r:id="rId3"/>
    <p:sldId id="265" r:id="rId4"/>
    <p:sldId id="257" r:id="rId5"/>
    <p:sldId id="262" r:id="rId6"/>
    <p:sldId id="258" r:id="rId7"/>
    <p:sldId id="263" r:id="rId8"/>
    <p:sldId id="260" r:id="rId9"/>
    <p:sldId id="259" r:id="rId10"/>
    <p:sldId id="261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90D8-E16F-254E-A2CC-C43322894FC6}" type="datetimeFigureOut">
              <a:rPr lang="en-US" smtClean="0"/>
              <a:pPr/>
              <a:t>11/11/10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3F7-B186-414A-B8E6-1CE7CDEF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90D8-E16F-254E-A2CC-C43322894FC6}" type="datetimeFigureOut">
              <a:rPr lang="en-US" smtClean="0"/>
              <a:pPr/>
              <a:t>11/11/10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3F7-B186-414A-B8E6-1CE7CDEF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90D8-E16F-254E-A2CC-C43322894FC6}" type="datetimeFigureOut">
              <a:rPr lang="en-US" smtClean="0"/>
              <a:pPr/>
              <a:t>11/11/10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3F7-B186-414A-B8E6-1CE7CDEF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90D8-E16F-254E-A2CC-C43322894FC6}" type="datetimeFigureOut">
              <a:rPr lang="en-US" smtClean="0"/>
              <a:pPr/>
              <a:t>11/11/10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3F7-B186-414A-B8E6-1CE7CDEF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90D8-E16F-254E-A2CC-C43322894FC6}" type="datetimeFigureOut">
              <a:rPr lang="en-US" smtClean="0"/>
              <a:pPr/>
              <a:t>11/11/10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3F7-B186-414A-B8E6-1CE7CDEF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90D8-E16F-254E-A2CC-C43322894FC6}" type="datetimeFigureOut">
              <a:rPr lang="en-US" smtClean="0"/>
              <a:pPr/>
              <a:t>11/11/10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3F7-B186-414A-B8E6-1CE7CDEF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90D8-E16F-254E-A2CC-C43322894FC6}" type="datetimeFigureOut">
              <a:rPr lang="en-US" smtClean="0"/>
              <a:pPr/>
              <a:t>11/11/10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3F7-B186-414A-B8E6-1CE7CDEF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90D8-E16F-254E-A2CC-C43322894FC6}" type="datetimeFigureOut">
              <a:rPr lang="en-US" smtClean="0"/>
              <a:pPr/>
              <a:t>11/11/10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3F7-B186-414A-B8E6-1CE7CDEF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90D8-E16F-254E-A2CC-C43322894FC6}" type="datetimeFigureOut">
              <a:rPr lang="en-US" smtClean="0"/>
              <a:pPr/>
              <a:t>11/11/10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3F7-B186-414A-B8E6-1CE7CDEF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90D8-E16F-254E-A2CC-C43322894FC6}" type="datetimeFigureOut">
              <a:rPr lang="en-US" smtClean="0"/>
              <a:pPr/>
              <a:t>11/11/10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3F7-B186-414A-B8E6-1CE7CDEF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90D8-E16F-254E-A2CC-C43322894FC6}" type="datetimeFigureOut">
              <a:rPr lang="en-US" smtClean="0"/>
              <a:pPr/>
              <a:t>11/11/10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3F7-B186-414A-B8E6-1CE7CDEF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390D8-E16F-254E-A2CC-C43322894FC6}" type="datetimeFigureOut">
              <a:rPr lang="en-US" smtClean="0"/>
              <a:pPr/>
              <a:t>11/11/10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9D3F7-B186-414A-B8E6-1CE7CDEF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tin.er.usgs.gov/geology/stat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4886"/>
            <a:ext cx="7772400" cy="4450907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FF"/>
                </a:solidFill>
              </a:rPr>
              <a:t>[We need to] </a:t>
            </a:r>
            <a:br>
              <a:rPr lang="en-US" sz="4800" dirty="0" smtClean="0">
                <a:solidFill>
                  <a:srgbClr val="FFFFFF"/>
                </a:solidFill>
              </a:rPr>
            </a:br>
            <a:r>
              <a:rPr lang="en-US" sz="4800" dirty="0" smtClean="0">
                <a:solidFill>
                  <a:srgbClr val="FFFFFF"/>
                </a:solidFill>
              </a:rPr>
              <a:t>“…explore the neighborhood, view the landscape, to discover at least where it is that we have been so startlingly set down, if we can’t learn why.”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47223"/>
            <a:ext cx="6400800" cy="121077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Annie Dillard, as quoted by Richard </a:t>
            </a:r>
            <a:r>
              <a:rPr lang="en-US" dirty="0" err="1" smtClean="0">
                <a:solidFill>
                  <a:srgbClr val="FFFFFF"/>
                </a:solidFill>
              </a:rPr>
              <a:t>Louv</a:t>
            </a:r>
            <a:r>
              <a:rPr lang="en-US" dirty="0" smtClean="0">
                <a:solidFill>
                  <a:srgbClr val="FFFFFF"/>
                </a:solidFill>
              </a:rPr>
              <a:t> in </a:t>
            </a:r>
            <a:r>
              <a:rPr lang="en-US" i="1" dirty="0" smtClean="0">
                <a:solidFill>
                  <a:srgbClr val="FFFFFF"/>
                </a:solidFill>
              </a:rPr>
              <a:t>Last Child in the Woods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Como Lake Park?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To reinforce other work we’re doing, I wanted to find accessible Marcellus Shale outcrops.</a:t>
            </a:r>
          </a:p>
          <a:p>
            <a:r>
              <a:rPr lang="en-US" dirty="0" smtClean="0"/>
              <a:t>I </a:t>
            </a:r>
            <a:r>
              <a:rPr lang="en-US" dirty="0" smtClean="0"/>
              <a:t>used the USGS New York State Geologic Map in Google Earth to find exposures.</a:t>
            </a:r>
          </a:p>
          <a:p>
            <a:pPr lvl="1"/>
            <a:r>
              <a:rPr lang="en-US" dirty="0" smtClean="0">
                <a:hlinkClick r:id="rId2"/>
              </a:rPr>
              <a:t>http://tin.er.usgs.gov/geology/state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I searched within Google Earth for “Marcellus” after downloading the geologic map, found the formation and looked for accessible places near my home. </a:t>
            </a:r>
          </a:p>
          <a:p>
            <a:r>
              <a:rPr lang="en-US" dirty="0" smtClean="0"/>
              <a:t>We also want to add more urban and suburban settings that are likely to be similar to what teachers have outside their classroom doors.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we…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both PowerPoint &amp; Google Earth</a:t>
            </a:r>
          </a:p>
          <a:p>
            <a:r>
              <a:rPr lang="en-US" dirty="0" smtClean="0"/>
              <a:t>Show internal linking in PowerPoint</a:t>
            </a:r>
          </a:p>
          <a:p>
            <a:r>
              <a:rPr lang="en-US" dirty="0" smtClean="0"/>
              <a:t>Profiles in Google Earth</a:t>
            </a:r>
          </a:p>
          <a:p>
            <a:r>
              <a:rPr lang="en-US" dirty="0" smtClean="0"/>
              <a:t>New York Geologic map in Google Earth</a:t>
            </a:r>
          </a:p>
          <a:p>
            <a:r>
              <a:rPr lang="en-US" dirty="0" smtClean="0"/>
              <a:t>Resources page at </a:t>
            </a:r>
            <a:r>
              <a:rPr lang="en-US" dirty="0" err="1" smtClean="0"/>
              <a:t>virtualfieldwork.org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4886"/>
            <a:ext cx="7772400" cy="4450907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"The moment one gives close attention to any thing, even a blade of grass it becomes a mysterious, awesome, indescribably magnificent world in itself.</a:t>
            </a:r>
            <a:r>
              <a:rPr lang="en-US" sz="4800" dirty="0" smtClean="0">
                <a:solidFill>
                  <a:schemeClr val="bg1"/>
                </a:solidFill>
              </a:rPr>
              <a:t>"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47223"/>
            <a:ext cx="6400800" cy="121077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Henry Miller 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 Template for Virtual Fieldwork Creation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Don Duggan</a:t>
            </a:r>
            <a:r>
              <a:rPr lang="en-US" dirty="0">
                <a:solidFill>
                  <a:srgbClr val="FFFFFF"/>
                </a:solidFill>
              </a:rPr>
              <a:t>-Haas,</a:t>
            </a:r>
            <a:r>
              <a:rPr lang="en-US" dirty="0" smtClean="0">
                <a:solidFill>
                  <a:srgbClr val="FFFFFF"/>
                </a:solidFill>
              </a:rPr>
              <a:t> Sara Auer </a:t>
            </a:r>
            <a:r>
              <a:rPr lang="en-US" dirty="0">
                <a:solidFill>
                  <a:srgbClr val="FFFFFF"/>
                </a:solidFill>
              </a:rPr>
              <a:t>Perry,</a:t>
            </a:r>
            <a:r>
              <a:rPr lang="en-US" dirty="0" smtClean="0">
                <a:solidFill>
                  <a:srgbClr val="FFFFFF"/>
                </a:solidFill>
              </a:rPr>
              <a:t> Christine </a:t>
            </a:r>
            <a:r>
              <a:rPr lang="en-US" dirty="0" err="1" smtClean="0">
                <a:solidFill>
                  <a:srgbClr val="FFFFFF"/>
                </a:solidFill>
              </a:rPr>
              <a:t>Besemer</a:t>
            </a:r>
            <a:r>
              <a:rPr lang="en-US" dirty="0">
                <a:solidFill>
                  <a:srgbClr val="FFFFFF"/>
                </a:solidFill>
              </a:rPr>
              <a:t>,</a:t>
            </a:r>
            <a:r>
              <a:rPr lang="en-US" dirty="0" smtClean="0">
                <a:solidFill>
                  <a:srgbClr val="FFFFFF"/>
                </a:solidFill>
              </a:rPr>
              <a:t> Richard Kissel </a:t>
            </a:r>
            <a:r>
              <a:rPr lang="en-US" dirty="0">
                <a:solidFill>
                  <a:srgbClr val="FFFFFF"/>
                </a:solidFill>
              </a:rPr>
              <a:t>&amp;</a:t>
            </a:r>
            <a:r>
              <a:rPr lang="en-US" dirty="0" smtClean="0">
                <a:solidFill>
                  <a:srgbClr val="FFFFFF"/>
                </a:solidFill>
              </a:rPr>
              <a:t> Robert Ross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PRI &amp; its Museum of the </a:t>
            </a:r>
            <a:r>
              <a:rPr lang="en-US" dirty="0" smtClean="0">
                <a:solidFill>
                  <a:srgbClr val="FFFFFF"/>
                </a:solidFill>
              </a:rPr>
              <a:t>Earth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STANYS 2010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2320" y="5638800"/>
            <a:ext cx="1238704" cy="75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ReaL</a:t>
            </a:r>
            <a:r>
              <a:rPr lang="en-US" dirty="0" smtClean="0"/>
              <a:t> Earth Inquiry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double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The first </a:t>
            </a:r>
            <a:r>
              <a:rPr lang="en-US" dirty="0"/>
              <a:t>hour</a:t>
            </a:r>
            <a:r>
              <a:rPr lang="en-US" dirty="0" smtClean="0"/>
              <a:t> will primarily be an overview of virtual fieldwork, with some opportunity to explore sprinkled in.</a:t>
            </a:r>
          </a:p>
          <a:p>
            <a:r>
              <a:rPr lang="en-US" dirty="0" smtClean="0"/>
              <a:t>The second hour will primarily be time to work with support from us and occasional demonstrations sprinkled in.</a:t>
            </a:r>
          </a:p>
          <a:p>
            <a:r>
              <a:rPr lang="en-US" dirty="0" smtClean="0"/>
              <a:t>The workshop is intended to build in niftiness over time.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a cooking show…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I’ve got some stuff that I’ve already made, and I’ll show you the ingredients and how they’re put together.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40692" y="32952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Pre-assessment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How many of you brought computers to this session?</a:t>
            </a:r>
          </a:p>
          <a:p>
            <a:r>
              <a:rPr lang="en-US" dirty="0" smtClean="0"/>
              <a:t>How many have uploaded pictures to </a:t>
            </a:r>
            <a:r>
              <a:rPr lang="en-US" dirty="0" err="1" smtClean="0"/>
              <a:t>Flickr</a:t>
            </a:r>
            <a:r>
              <a:rPr lang="en-US" dirty="0" smtClean="0"/>
              <a:t>, Picasa, </a:t>
            </a:r>
            <a:r>
              <a:rPr lang="en-US" dirty="0" err="1" smtClean="0"/>
              <a:t>Photobucket</a:t>
            </a:r>
            <a:r>
              <a:rPr lang="en-US" dirty="0" smtClean="0"/>
              <a:t> or other </a:t>
            </a:r>
            <a:r>
              <a:rPr lang="en-US" dirty="0" err="1" smtClean="0"/>
              <a:t>photosharing</a:t>
            </a:r>
            <a:r>
              <a:rPr lang="en-US" dirty="0" smtClean="0"/>
              <a:t> sites?</a:t>
            </a:r>
          </a:p>
          <a:p>
            <a:r>
              <a:rPr lang="en-US" dirty="0" smtClean="0"/>
              <a:t>Google Earth Experience?</a:t>
            </a:r>
          </a:p>
          <a:p>
            <a:pPr lvl="1"/>
            <a:r>
              <a:rPr lang="en-US" dirty="0" smtClean="0"/>
              <a:t>None?  </a:t>
            </a:r>
          </a:p>
          <a:p>
            <a:pPr lvl="1"/>
            <a:r>
              <a:rPr lang="en-US" dirty="0" smtClean="0"/>
              <a:t>I’ve found my house.</a:t>
            </a:r>
          </a:p>
          <a:p>
            <a:pPr lvl="1"/>
            <a:r>
              <a:rPr lang="en-US" dirty="0" smtClean="0"/>
              <a:t>I’ve made a few tours.</a:t>
            </a:r>
          </a:p>
          <a:p>
            <a:pPr lvl="1"/>
            <a:r>
              <a:rPr lang="en-US" dirty="0" smtClean="0"/>
              <a:t>I’m an expert creator of Google Earth content.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Pre-assessment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PowerPoint Proficiency:</a:t>
            </a:r>
          </a:p>
          <a:p>
            <a:r>
              <a:rPr lang="en-US" dirty="0" smtClean="0"/>
              <a:t>I don’t use it.</a:t>
            </a:r>
          </a:p>
          <a:p>
            <a:r>
              <a:rPr lang="en-US" dirty="0" smtClean="0"/>
              <a:t>I use it, but I don’t do anything beyond adding text and pictures.</a:t>
            </a:r>
          </a:p>
          <a:p>
            <a:r>
              <a:rPr lang="en-US" dirty="0" smtClean="0"/>
              <a:t>I do things with PowerPoint that go beyond the above.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kinds of Picasa…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Picasa is both software for managing photos on your computer, and,</a:t>
            </a:r>
          </a:p>
          <a:p>
            <a:r>
              <a:rPr lang="en-US" dirty="0" smtClean="0"/>
              <a:t>A photo sharing web site, very much like </a:t>
            </a:r>
            <a:r>
              <a:rPr lang="en-US" dirty="0" err="1" smtClean="0"/>
              <a:t>flickr</a:t>
            </a:r>
            <a:endParaRPr lang="en-US" dirty="0" smtClean="0"/>
          </a:p>
          <a:p>
            <a:r>
              <a:rPr lang="en-US" dirty="0" smtClean="0"/>
              <a:t>Both are Google products.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virtual fieldwork?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take a look at a couple of examples.</a:t>
            </a:r>
          </a:p>
          <a:p>
            <a:r>
              <a:rPr lang="en-US" dirty="0" smtClean="0"/>
              <a:t>Como Lake Park</a:t>
            </a:r>
          </a:p>
          <a:p>
            <a:pPr lvl="1"/>
            <a:r>
              <a:rPr lang="en-US" dirty="0" smtClean="0"/>
              <a:t>In PowerPoint</a:t>
            </a:r>
          </a:p>
          <a:p>
            <a:pPr lvl="1"/>
            <a:r>
              <a:rPr lang="en-US" dirty="0" smtClean="0"/>
              <a:t>In </a:t>
            </a:r>
            <a:r>
              <a:rPr lang="en-US" smtClean="0"/>
              <a:t>Google Earth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3521</TotalTime>
  <Words>493</Words>
  <Application>Microsoft Macintosh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[We need to]  “…explore the neighborhood, view the landscape, to discover at least where it is that we have been so startlingly set down, if we can’t learn why.”</vt:lpstr>
      <vt:lpstr>A Template for Virtual Fieldwork Creation </vt:lpstr>
      <vt:lpstr>The ReaL Earth Inquiry Project</vt:lpstr>
      <vt:lpstr>Structure of the double session</vt:lpstr>
      <vt:lpstr>Like a cooking show…</vt:lpstr>
      <vt:lpstr>Pre-assessment questions:</vt:lpstr>
      <vt:lpstr>Pre-assessment questions:</vt:lpstr>
      <vt:lpstr>Two kinds of Picasa…</vt:lpstr>
      <vt:lpstr>What is virtual fieldwork?</vt:lpstr>
      <vt:lpstr>Why Como Lake Park?</vt:lpstr>
      <vt:lpstr>Did we…</vt:lpstr>
      <vt:lpstr>"The moment one gives close attention to any thing, even a blade of grass it becomes a mysterious, awesome, indescribably magnificent world in itself."</vt:lpstr>
    </vt:vector>
  </TitlesOfParts>
  <Company>Paleontological Research Institution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Template for Virtual Fieldwork Creation </dc:title>
  <dc:creator>Don Duggan-Haas</dc:creator>
  <cp:lastModifiedBy>Don Duggan-Haas</cp:lastModifiedBy>
  <cp:revision>8</cp:revision>
  <dcterms:created xsi:type="dcterms:W3CDTF">2010-11-11T19:16:56Z</dcterms:created>
  <dcterms:modified xsi:type="dcterms:W3CDTF">2010-11-11T20:43:31Z</dcterms:modified>
</cp:coreProperties>
</file>